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Calibri (MS)" panose="020F0502020204030204" pitchFamily="34" charset="0"/>
      <p:regular r:id="rId6"/>
    </p:embeddedFont>
    <p:embeddedFont>
      <p:font typeface="Calibri (MS) Bold" panose="020F0702030404030204" pitchFamily="34" charset="0"/>
      <p:regular r:id="rId7"/>
    </p:embeddedFont>
    <p:embeddedFont>
      <p:font typeface="Doulos" panose="02000500070000020004" pitchFamily="2" charset="0"/>
      <p:regular r:id="rId8"/>
    </p:embeddedFont>
    <p:embeddedFont>
      <p:font typeface="Times New Roman Bold" panose="02020803070505020304" pitchFamily="18" charset="0"/>
      <p:regular r:id="rId9"/>
    </p:embeddedFont>
    <p:embeddedFont>
      <p:font typeface="TT Rounds Condensed" panose="02000506030000020003" pitchFamily="2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font" Target="fonts/font2.fntdata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font" Target="fonts/font1.fntdata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font" Target="fonts/font5.fntdata" /><Relationship Id="rId4" Type="http://schemas.openxmlformats.org/officeDocument/2006/relationships/slide" Target="slides/slide3.xml" /><Relationship Id="rId9" Type="http://schemas.openxmlformats.org/officeDocument/2006/relationships/font" Target="fonts/font4.fntdata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525" y="1794037"/>
            <a:ext cx="16447775" cy="618883"/>
            <a:chOff x="0" y="0"/>
            <a:chExt cx="21930366" cy="825178"/>
          </a:xfrm>
        </p:grpSpPr>
        <p:sp>
          <p:nvSpPr>
            <p:cNvPr id="3" name="Freeform 3"/>
            <p:cNvSpPr/>
            <p:nvPr/>
          </p:nvSpPr>
          <p:spPr>
            <a:xfrm>
              <a:off x="13178" y="17573"/>
              <a:ext cx="21903993" cy="790065"/>
            </a:xfrm>
            <a:custGeom>
              <a:avLst/>
              <a:gdLst/>
              <a:ahLst/>
              <a:cxnLst/>
              <a:rect l="l" t="t" r="r" b="b"/>
              <a:pathLst>
                <a:path w="21903993" h="790065">
                  <a:moveTo>
                    <a:pt x="0" y="0"/>
                  </a:moveTo>
                  <a:lnTo>
                    <a:pt x="21903993" y="0"/>
                  </a:lnTo>
                  <a:lnTo>
                    <a:pt x="21903993" y="790065"/>
                  </a:lnTo>
                  <a:lnTo>
                    <a:pt x="0" y="790065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1930348" cy="825202"/>
            </a:xfrm>
            <a:custGeom>
              <a:avLst/>
              <a:gdLst/>
              <a:ahLst/>
              <a:cxnLst/>
              <a:rect l="l" t="t" r="r" b="b"/>
              <a:pathLst>
                <a:path w="21930348" h="825202">
                  <a:moveTo>
                    <a:pt x="13178" y="0"/>
                  </a:moveTo>
                  <a:lnTo>
                    <a:pt x="21917171" y="0"/>
                  </a:lnTo>
                  <a:cubicBezTo>
                    <a:pt x="21924420" y="0"/>
                    <a:pt x="21930348" y="7908"/>
                    <a:pt x="21930348" y="17573"/>
                  </a:cubicBezTo>
                  <a:lnTo>
                    <a:pt x="21930348" y="807638"/>
                  </a:lnTo>
                  <a:cubicBezTo>
                    <a:pt x="21930348" y="817303"/>
                    <a:pt x="21924420" y="825202"/>
                    <a:pt x="21917171" y="825202"/>
                  </a:cubicBezTo>
                  <a:lnTo>
                    <a:pt x="13178" y="825202"/>
                  </a:lnTo>
                  <a:cubicBezTo>
                    <a:pt x="5930" y="825202"/>
                    <a:pt x="0" y="817303"/>
                    <a:pt x="0" y="807638"/>
                  </a:cubicBezTo>
                  <a:lnTo>
                    <a:pt x="0" y="17573"/>
                  </a:lnTo>
                  <a:cubicBezTo>
                    <a:pt x="0" y="7908"/>
                    <a:pt x="5930" y="0"/>
                    <a:pt x="13178" y="0"/>
                  </a:cubicBezTo>
                  <a:moveTo>
                    <a:pt x="13178" y="35145"/>
                  </a:moveTo>
                  <a:lnTo>
                    <a:pt x="13178" y="17573"/>
                  </a:lnTo>
                  <a:lnTo>
                    <a:pt x="26356" y="17573"/>
                  </a:lnTo>
                  <a:lnTo>
                    <a:pt x="26356" y="807638"/>
                  </a:lnTo>
                  <a:lnTo>
                    <a:pt x="13178" y="807638"/>
                  </a:lnTo>
                  <a:lnTo>
                    <a:pt x="13178" y="790065"/>
                  </a:lnTo>
                  <a:lnTo>
                    <a:pt x="21917171" y="790065"/>
                  </a:lnTo>
                  <a:lnTo>
                    <a:pt x="21917171" y="807638"/>
                  </a:lnTo>
                  <a:lnTo>
                    <a:pt x="21903993" y="807638"/>
                  </a:lnTo>
                  <a:lnTo>
                    <a:pt x="21903993" y="17573"/>
                  </a:lnTo>
                  <a:lnTo>
                    <a:pt x="21917171" y="17573"/>
                  </a:lnTo>
                  <a:lnTo>
                    <a:pt x="21917171" y="35145"/>
                  </a:lnTo>
                  <a:lnTo>
                    <a:pt x="13178" y="35145"/>
                  </a:lnTo>
                  <a:close/>
                </a:path>
              </a:pathLst>
            </a:custGeom>
            <a:solidFill>
              <a:srgbClr val="41719C"/>
            </a:solidFill>
            <a:ln w="12700">
              <a:solidFill>
                <a:srgbClr val="000000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1930366" cy="882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nternational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onference on </a:t>
              </a:r>
              <a:r>
                <a:rPr lang="en-US" sz="2700" b="1">
                  <a:solidFill>
                    <a:srgbClr val="FF313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ustainable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echnologies &amp;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ciences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53894" y="3874770"/>
            <a:ext cx="8455914" cy="1028676"/>
            <a:chOff x="0" y="0"/>
            <a:chExt cx="11274552" cy="13715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74552" cy="1371568"/>
            </a:xfrm>
            <a:custGeom>
              <a:avLst/>
              <a:gdLst/>
              <a:ahLst/>
              <a:cxnLst/>
              <a:rect l="l" t="t" r="r" b="b"/>
              <a:pathLst>
                <a:path w="11274552" h="1371568">
                  <a:moveTo>
                    <a:pt x="0" y="0"/>
                  </a:moveTo>
                  <a:lnTo>
                    <a:pt x="11274552" y="0"/>
                  </a:lnTo>
                  <a:lnTo>
                    <a:pt x="11274552" y="1371568"/>
                  </a:lnTo>
                  <a:lnTo>
                    <a:pt x="0" y="137156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76200"/>
              <a:ext cx="11274552" cy="1295368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480"/>
                </a:lnSpc>
              </a:pPr>
              <a:r>
                <a:rPr lang="en-US" sz="6000" spc="-47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Title of the paper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1525" y="3867912"/>
            <a:ext cx="3021330" cy="887730"/>
            <a:chOff x="0" y="0"/>
            <a:chExt cx="4028440" cy="1183640"/>
          </a:xfrm>
        </p:grpSpPr>
        <p:sp>
          <p:nvSpPr>
            <p:cNvPr id="10" name="Freeform 10"/>
            <p:cNvSpPr/>
            <p:nvPr/>
          </p:nvSpPr>
          <p:spPr>
            <a:xfrm>
              <a:off x="12700" y="12700"/>
              <a:ext cx="4003040" cy="1158240"/>
            </a:xfrm>
            <a:custGeom>
              <a:avLst/>
              <a:gdLst/>
              <a:ahLst/>
              <a:cxnLst/>
              <a:rect l="l" t="t" r="r" b="b"/>
              <a:pathLst>
                <a:path w="4003040" h="1158240">
                  <a:moveTo>
                    <a:pt x="0" y="193040"/>
                  </a:moveTo>
                  <a:cubicBezTo>
                    <a:pt x="0" y="86487"/>
                    <a:pt x="87757" y="0"/>
                    <a:pt x="196088" y="0"/>
                  </a:cubicBezTo>
                  <a:lnTo>
                    <a:pt x="3806952" y="0"/>
                  </a:lnTo>
                  <a:cubicBezTo>
                    <a:pt x="3915156" y="0"/>
                    <a:pt x="4003040" y="86487"/>
                    <a:pt x="4003040" y="193040"/>
                  </a:cubicBezTo>
                  <a:lnTo>
                    <a:pt x="4003040" y="965200"/>
                  </a:lnTo>
                  <a:cubicBezTo>
                    <a:pt x="4003040" y="1071753"/>
                    <a:pt x="3915283" y="1158240"/>
                    <a:pt x="3806952" y="1158240"/>
                  </a:cubicBezTo>
                  <a:lnTo>
                    <a:pt x="196088" y="1158240"/>
                  </a:lnTo>
                  <a:cubicBezTo>
                    <a:pt x="87757" y="1158240"/>
                    <a:pt x="0" y="1071753"/>
                    <a:pt x="0" y="9652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4028440" cy="1183640"/>
            </a:xfrm>
            <a:custGeom>
              <a:avLst/>
              <a:gdLst/>
              <a:ahLst/>
              <a:cxnLst/>
              <a:rect l="l" t="t" r="r" b="b"/>
              <a:pathLst>
                <a:path w="4028440" h="1183640">
                  <a:moveTo>
                    <a:pt x="0" y="205740"/>
                  </a:moveTo>
                  <a:cubicBezTo>
                    <a:pt x="0" y="91948"/>
                    <a:pt x="93599" y="0"/>
                    <a:pt x="208788" y="0"/>
                  </a:cubicBezTo>
                  <a:lnTo>
                    <a:pt x="3819652" y="0"/>
                  </a:lnTo>
                  <a:lnTo>
                    <a:pt x="3819652" y="12700"/>
                  </a:lnTo>
                  <a:lnTo>
                    <a:pt x="3819652" y="0"/>
                  </a:lnTo>
                  <a:cubicBezTo>
                    <a:pt x="3934714" y="0"/>
                    <a:pt x="4028440" y="91948"/>
                    <a:pt x="4028440" y="205740"/>
                  </a:cubicBezTo>
                  <a:lnTo>
                    <a:pt x="4015740" y="205740"/>
                  </a:lnTo>
                  <a:lnTo>
                    <a:pt x="4028440" y="205740"/>
                  </a:lnTo>
                  <a:lnTo>
                    <a:pt x="4028440" y="977900"/>
                  </a:lnTo>
                  <a:lnTo>
                    <a:pt x="4015740" y="977900"/>
                  </a:lnTo>
                  <a:lnTo>
                    <a:pt x="4028440" y="977900"/>
                  </a:lnTo>
                  <a:cubicBezTo>
                    <a:pt x="4028440" y="1091692"/>
                    <a:pt x="3934841" y="1183640"/>
                    <a:pt x="3819652" y="1183640"/>
                  </a:cubicBezTo>
                  <a:lnTo>
                    <a:pt x="3819652" y="1170940"/>
                  </a:lnTo>
                  <a:lnTo>
                    <a:pt x="3819652" y="1183640"/>
                  </a:lnTo>
                  <a:lnTo>
                    <a:pt x="208788" y="1183640"/>
                  </a:lnTo>
                  <a:lnTo>
                    <a:pt x="208788" y="1170940"/>
                  </a:lnTo>
                  <a:lnTo>
                    <a:pt x="208788" y="1183640"/>
                  </a:lnTo>
                  <a:cubicBezTo>
                    <a:pt x="93599" y="1183640"/>
                    <a:pt x="0" y="1091692"/>
                    <a:pt x="0" y="977900"/>
                  </a:cubicBezTo>
                  <a:lnTo>
                    <a:pt x="0" y="205740"/>
                  </a:lnTo>
                  <a:lnTo>
                    <a:pt x="12700" y="205740"/>
                  </a:lnTo>
                  <a:lnTo>
                    <a:pt x="0" y="205740"/>
                  </a:lnTo>
                  <a:moveTo>
                    <a:pt x="25400" y="205740"/>
                  </a:moveTo>
                  <a:lnTo>
                    <a:pt x="25400" y="977900"/>
                  </a:lnTo>
                  <a:lnTo>
                    <a:pt x="12700" y="977900"/>
                  </a:lnTo>
                  <a:lnTo>
                    <a:pt x="25400" y="977900"/>
                  </a:lnTo>
                  <a:cubicBezTo>
                    <a:pt x="25400" y="1077341"/>
                    <a:pt x="107315" y="1158240"/>
                    <a:pt x="208788" y="1158240"/>
                  </a:cubicBezTo>
                  <a:lnTo>
                    <a:pt x="3819652" y="1158240"/>
                  </a:lnTo>
                  <a:cubicBezTo>
                    <a:pt x="3921125" y="1158240"/>
                    <a:pt x="4003040" y="1077341"/>
                    <a:pt x="4003040" y="977900"/>
                  </a:cubicBezTo>
                  <a:lnTo>
                    <a:pt x="4003040" y="205740"/>
                  </a:lnTo>
                  <a:cubicBezTo>
                    <a:pt x="4003040" y="106299"/>
                    <a:pt x="3921125" y="25400"/>
                    <a:pt x="3819652" y="25400"/>
                  </a:cubicBezTo>
                  <a:lnTo>
                    <a:pt x="208788" y="25400"/>
                  </a:lnTo>
                  <a:lnTo>
                    <a:pt x="208788" y="12700"/>
                  </a:lnTo>
                  <a:lnTo>
                    <a:pt x="208788" y="25400"/>
                  </a:lnTo>
                  <a:cubicBezTo>
                    <a:pt x="107315" y="25400"/>
                    <a:pt x="25400" y="106299"/>
                    <a:pt x="25400" y="20574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4028440" cy="11931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spc="-16">
                  <a:solidFill>
                    <a:srgbClr val="000000"/>
                  </a:solidFill>
                  <a:latin typeface="TT Rounds Condensed"/>
                  <a:ea typeface="TT Rounds Condensed"/>
                  <a:cs typeface="TT Rounds Condensed"/>
                  <a:sym typeface="TT Rounds Condensed"/>
                </a:rPr>
                <a:t>Paper Id :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5225628" y="0"/>
            <a:ext cx="2033672" cy="1711939"/>
          </a:xfrm>
          <a:custGeom>
            <a:avLst/>
            <a:gdLst/>
            <a:ahLst/>
            <a:cxnLst/>
            <a:rect l="l" t="t" r="r" b="b"/>
            <a:pathLst>
              <a:path w="2033672" h="1711939">
                <a:moveTo>
                  <a:pt x="0" y="0"/>
                </a:moveTo>
                <a:lnTo>
                  <a:pt x="2033672" y="0"/>
                </a:lnTo>
                <a:lnTo>
                  <a:pt x="2033672" y="1711939"/>
                </a:lnTo>
                <a:lnTo>
                  <a:pt x="0" y="17119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55" r="-3955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811526" y="-33702"/>
            <a:ext cx="2063507" cy="1794037"/>
          </a:xfrm>
          <a:custGeom>
            <a:avLst/>
            <a:gdLst/>
            <a:ahLst/>
            <a:cxnLst/>
            <a:rect l="l" t="t" r="r" b="b"/>
            <a:pathLst>
              <a:path w="2063507" h="1794037">
                <a:moveTo>
                  <a:pt x="0" y="0"/>
                </a:moveTo>
                <a:lnTo>
                  <a:pt x="2063506" y="0"/>
                </a:lnTo>
                <a:lnTo>
                  <a:pt x="2063506" y="1794037"/>
                </a:lnTo>
                <a:lnTo>
                  <a:pt x="0" y="1794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98" b="-12374"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160521" y="5299329"/>
            <a:ext cx="11242654" cy="2632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spc="-23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Presented </a:t>
            </a:r>
          </a:p>
          <a:p>
            <a:pPr algn="ctr">
              <a:lnSpc>
                <a:spcPts val="3600"/>
              </a:lnSpc>
            </a:pPr>
            <a:r>
              <a:rPr lang="en-US" sz="3000" spc="-23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by </a:t>
            </a:r>
          </a:p>
          <a:p>
            <a:pPr algn="ctr">
              <a:lnSpc>
                <a:spcPts val="4320"/>
              </a:lnSpc>
            </a:pPr>
            <a:r>
              <a:rPr lang="en-US" sz="3600" u="sng" spc="-28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&lt;&lt; &gt;&gt;</a:t>
            </a:r>
          </a:p>
          <a:p>
            <a:pPr algn="l">
              <a:lnSpc>
                <a:spcPts val="4320"/>
              </a:lnSpc>
            </a:pPr>
            <a:endParaRPr lang="en-US" sz="3600" u="sng" spc="-28">
              <a:solidFill>
                <a:srgbClr val="000000"/>
              </a:solidFill>
              <a:latin typeface="Doulos"/>
              <a:ea typeface="Doulos"/>
              <a:cs typeface="Doulos"/>
              <a:sym typeface="Doulos"/>
            </a:endParaRPr>
          </a:p>
          <a:p>
            <a:pPr algn="l">
              <a:lnSpc>
                <a:spcPts val="4320"/>
              </a:lnSpc>
            </a:pPr>
            <a:r>
              <a:rPr lang="en-US" sz="3600" u="sng" spc="-28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Co-Authors: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38793" y="420404"/>
            <a:ext cx="368611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0"/>
              </a:lnSpc>
              <a:spcBef>
                <a:spcPct val="0"/>
              </a:spcBef>
            </a:pPr>
            <a:r>
              <a:rPr lang="en-US" sz="5358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ICSTS 2025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549747" y="9350937"/>
            <a:ext cx="14712404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ICSTS 2025                                                                                                                                                  4</a:t>
            </a:r>
            <a:r>
              <a:rPr lang="en-IN" sz="24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to 6 </a:t>
            </a:r>
            <a:r>
              <a:rPr lang="en-US" sz="24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December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525" y="1752939"/>
            <a:ext cx="16447775" cy="618883"/>
            <a:chOff x="0" y="0"/>
            <a:chExt cx="21930366" cy="825178"/>
          </a:xfrm>
        </p:grpSpPr>
        <p:sp>
          <p:nvSpPr>
            <p:cNvPr id="3" name="Freeform 3"/>
            <p:cNvSpPr/>
            <p:nvPr/>
          </p:nvSpPr>
          <p:spPr>
            <a:xfrm>
              <a:off x="13178" y="17573"/>
              <a:ext cx="21903993" cy="790065"/>
            </a:xfrm>
            <a:custGeom>
              <a:avLst/>
              <a:gdLst/>
              <a:ahLst/>
              <a:cxnLst/>
              <a:rect l="l" t="t" r="r" b="b"/>
              <a:pathLst>
                <a:path w="21903993" h="790065">
                  <a:moveTo>
                    <a:pt x="0" y="0"/>
                  </a:moveTo>
                  <a:lnTo>
                    <a:pt x="21903993" y="0"/>
                  </a:lnTo>
                  <a:lnTo>
                    <a:pt x="21903993" y="790065"/>
                  </a:lnTo>
                  <a:lnTo>
                    <a:pt x="0" y="790065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1930348" cy="825202"/>
            </a:xfrm>
            <a:custGeom>
              <a:avLst/>
              <a:gdLst/>
              <a:ahLst/>
              <a:cxnLst/>
              <a:rect l="l" t="t" r="r" b="b"/>
              <a:pathLst>
                <a:path w="21930348" h="825202">
                  <a:moveTo>
                    <a:pt x="13178" y="0"/>
                  </a:moveTo>
                  <a:lnTo>
                    <a:pt x="21917171" y="0"/>
                  </a:lnTo>
                  <a:cubicBezTo>
                    <a:pt x="21924420" y="0"/>
                    <a:pt x="21930348" y="7908"/>
                    <a:pt x="21930348" y="17573"/>
                  </a:cubicBezTo>
                  <a:lnTo>
                    <a:pt x="21930348" y="807638"/>
                  </a:lnTo>
                  <a:cubicBezTo>
                    <a:pt x="21930348" y="817303"/>
                    <a:pt x="21924420" y="825202"/>
                    <a:pt x="21917171" y="825202"/>
                  </a:cubicBezTo>
                  <a:lnTo>
                    <a:pt x="13178" y="825202"/>
                  </a:lnTo>
                  <a:cubicBezTo>
                    <a:pt x="5930" y="825202"/>
                    <a:pt x="0" y="817303"/>
                    <a:pt x="0" y="807638"/>
                  </a:cubicBezTo>
                  <a:lnTo>
                    <a:pt x="0" y="17573"/>
                  </a:lnTo>
                  <a:cubicBezTo>
                    <a:pt x="0" y="7908"/>
                    <a:pt x="5930" y="0"/>
                    <a:pt x="13178" y="0"/>
                  </a:cubicBezTo>
                  <a:moveTo>
                    <a:pt x="13178" y="35145"/>
                  </a:moveTo>
                  <a:lnTo>
                    <a:pt x="13178" y="17573"/>
                  </a:lnTo>
                  <a:lnTo>
                    <a:pt x="26356" y="17573"/>
                  </a:lnTo>
                  <a:lnTo>
                    <a:pt x="26356" y="807638"/>
                  </a:lnTo>
                  <a:lnTo>
                    <a:pt x="13178" y="807638"/>
                  </a:lnTo>
                  <a:lnTo>
                    <a:pt x="13178" y="790065"/>
                  </a:lnTo>
                  <a:lnTo>
                    <a:pt x="21917171" y="790065"/>
                  </a:lnTo>
                  <a:lnTo>
                    <a:pt x="21917171" y="807638"/>
                  </a:lnTo>
                  <a:lnTo>
                    <a:pt x="21903993" y="807638"/>
                  </a:lnTo>
                  <a:lnTo>
                    <a:pt x="21903993" y="17573"/>
                  </a:lnTo>
                  <a:lnTo>
                    <a:pt x="21917171" y="17573"/>
                  </a:lnTo>
                  <a:lnTo>
                    <a:pt x="21917171" y="35145"/>
                  </a:lnTo>
                  <a:lnTo>
                    <a:pt x="13178" y="35145"/>
                  </a:lnTo>
                  <a:close/>
                </a:path>
              </a:pathLst>
            </a:custGeom>
            <a:solidFill>
              <a:srgbClr val="41719C"/>
            </a:solidFill>
            <a:ln w="12700">
              <a:solidFill>
                <a:srgbClr val="000000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1930366" cy="882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nternational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onference on </a:t>
              </a:r>
              <a:r>
                <a:rPr lang="en-US" sz="2700" b="1">
                  <a:solidFill>
                    <a:srgbClr val="FF313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ustainable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echnologies &amp;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ciences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225628" y="0"/>
            <a:ext cx="2033672" cy="1711939"/>
          </a:xfrm>
          <a:custGeom>
            <a:avLst/>
            <a:gdLst/>
            <a:ahLst/>
            <a:cxnLst/>
            <a:rect l="l" t="t" r="r" b="b"/>
            <a:pathLst>
              <a:path w="2033672" h="1711939">
                <a:moveTo>
                  <a:pt x="0" y="0"/>
                </a:moveTo>
                <a:lnTo>
                  <a:pt x="2033672" y="0"/>
                </a:lnTo>
                <a:lnTo>
                  <a:pt x="2033672" y="1711939"/>
                </a:lnTo>
                <a:lnTo>
                  <a:pt x="0" y="17119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55" r="-3955"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806041" y="2371822"/>
            <a:ext cx="9270366" cy="7304524"/>
            <a:chOff x="0" y="0"/>
            <a:chExt cx="12360488" cy="973936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360488" cy="9739366"/>
            </a:xfrm>
            <a:custGeom>
              <a:avLst/>
              <a:gdLst/>
              <a:ahLst/>
              <a:cxnLst/>
              <a:rect l="l" t="t" r="r" b="b"/>
              <a:pathLst>
                <a:path w="12360488" h="9739366">
                  <a:moveTo>
                    <a:pt x="0" y="0"/>
                  </a:moveTo>
                  <a:lnTo>
                    <a:pt x="12360488" y="0"/>
                  </a:lnTo>
                  <a:lnTo>
                    <a:pt x="12360488" y="9739366"/>
                  </a:lnTo>
                  <a:lnTo>
                    <a:pt x="0" y="973936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80975"/>
              <a:ext cx="12360488" cy="9920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60"/>
                </a:lnSpc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CONTENTS         (10 slides)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Introduction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Problem statement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Related work – Research gaps, Challenges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Objectives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Methodology – Research design, work flow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Implementation – Tools, experiments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Results &amp; Discussion</a:t>
              </a:r>
            </a:p>
            <a:p>
              <a:pPr marL="579120" lvl="1" indent="-289560" algn="l">
                <a:lnSpc>
                  <a:spcPts val="5760"/>
                </a:lnSpc>
                <a:buAutoNum type="arabicPeriod"/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Conclusion</a:t>
              </a:r>
            </a:p>
            <a:p>
              <a:pPr marL="579120" lvl="1" indent="-289560" algn="l">
                <a:lnSpc>
                  <a:spcPts val="5760"/>
                </a:lnSpc>
              </a:pPr>
              <a:r>
                <a:rPr lang="en-US" sz="3200" spc="-25">
                  <a:solidFill>
                    <a:srgbClr val="000000"/>
                  </a:solidFill>
                  <a:latin typeface="Doulos"/>
                  <a:ea typeface="Doulos"/>
                  <a:cs typeface="Doulos"/>
                  <a:sym typeface="Doulos"/>
                </a:rPr>
                <a:t>     References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811525" y="-41049"/>
            <a:ext cx="1755089" cy="1794037"/>
          </a:xfrm>
          <a:custGeom>
            <a:avLst/>
            <a:gdLst/>
            <a:ahLst/>
            <a:cxnLst/>
            <a:rect l="l" t="t" r="r" b="b"/>
            <a:pathLst>
              <a:path w="1755089" h="1794037">
                <a:moveTo>
                  <a:pt x="0" y="0"/>
                </a:moveTo>
                <a:lnTo>
                  <a:pt x="1755089" y="0"/>
                </a:lnTo>
                <a:lnTo>
                  <a:pt x="1755089" y="1794037"/>
                </a:lnTo>
                <a:lnTo>
                  <a:pt x="0" y="1794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938793" y="180975"/>
            <a:ext cx="368611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0"/>
              </a:lnSpc>
              <a:spcBef>
                <a:spcPct val="0"/>
              </a:spcBef>
            </a:pPr>
            <a:r>
              <a:rPr lang="en-US" sz="5358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ICSTS 2025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24784" y="9730096"/>
            <a:ext cx="9682162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ICSTS 2025                                                                         4</a:t>
            </a:r>
            <a:r>
              <a:rPr lang="en-IN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 to 6 </a:t>
            </a:r>
            <a:r>
              <a:rPr lang="en-US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December 2025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517425" y="9568171"/>
            <a:ext cx="956883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-19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#/#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525" y="1752939"/>
            <a:ext cx="16447775" cy="618883"/>
            <a:chOff x="0" y="0"/>
            <a:chExt cx="21930366" cy="825178"/>
          </a:xfrm>
        </p:grpSpPr>
        <p:sp>
          <p:nvSpPr>
            <p:cNvPr id="3" name="Freeform 3"/>
            <p:cNvSpPr/>
            <p:nvPr/>
          </p:nvSpPr>
          <p:spPr>
            <a:xfrm>
              <a:off x="13178" y="17573"/>
              <a:ext cx="21903993" cy="790065"/>
            </a:xfrm>
            <a:custGeom>
              <a:avLst/>
              <a:gdLst/>
              <a:ahLst/>
              <a:cxnLst/>
              <a:rect l="l" t="t" r="r" b="b"/>
              <a:pathLst>
                <a:path w="21903993" h="790065">
                  <a:moveTo>
                    <a:pt x="0" y="0"/>
                  </a:moveTo>
                  <a:lnTo>
                    <a:pt x="21903993" y="0"/>
                  </a:lnTo>
                  <a:lnTo>
                    <a:pt x="21903993" y="790065"/>
                  </a:lnTo>
                  <a:lnTo>
                    <a:pt x="0" y="790065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1930348" cy="825202"/>
            </a:xfrm>
            <a:custGeom>
              <a:avLst/>
              <a:gdLst/>
              <a:ahLst/>
              <a:cxnLst/>
              <a:rect l="l" t="t" r="r" b="b"/>
              <a:pathLst>
                <a:path w="21930348" h="825202">
                  <a:moveTo>
                    <a:pt x="13178" y="0"/>
                  </a:moveTo>
                  <a:lnTo>
                    <a:pt x="21917171" y="0"/>
                  </a:lnTo>
                  <a:cubicBezTo>
                    <a:pt x="21924420" y="0"/>
                    <a:pt x="21930348" y="7908"/>
                    <a:pt x="21930348" y="17573"/>
                  </a:cubicBezTo>
                  <a:lnTo>
                    <a:pt x="21930348" y="807638"/>
                  </a:lnTo>
                  <a:cubicBezTo>
                    <a:pt x="21930348" y="817303"/>
                    <a:pt x="21924420" y="825202"/>
                    <a:pt x="21917171" y="825202"/>
                  </a:cubicBezTo>
                  <a:lnTo>
                    <a:pt x="13178" y="825202"/>
                  </a:lnTo>
                  <a:cubicBezTo>
                    <a:pt x="5930" y="825202"/>
                    <a:pt x="0" y="817303"/>
                    <a:pt x="0" y="807638"/>
                  </a:cubicBezTo>
                  <a:lnTo>
                    <a:pt x="0" y="17573"/>
                  </a:lnTo>
                  <a:cubicBezTo>
                    <a:pt x="0" y="7908"/>
                    <a:pt x="5930" y="0"/>
                    <a:pt x="13178" y="0"/>
                  </a:cubicBezTo>
                  <a:moveTo>
                    <a:pt x="13178" y="35145"/>
                  </a:moveTo>
                  <a:lnTo>
                    <a:pt x="13178" y="17573"/>
                  </a:lnTo>
                  <a:lnTo>
                    <a:pt x="26356" y="17573"/>
                  </a:lnTo>
                  <a:lnTo>
                    <a:pt x="26356" y="807638"/>
                  </a:lnTo>
                  <a:lnTo>
                    <a:pt x="13178" y="807638"/>
                  </a:lnTo>
                  <a:lnTo>
                    <a:pt x="13178" y="790065"/>
                  </a:lnTo>
                  <a:lnTo>
                    <a:pt x="21917171" y="790065"/>
                  </a:lnTo>
                  <a:lnTo>
                    <a:pt x="21917171" y="807638"/>
                  </a:lnTo>
                  <a:lnTo>
                    <a:pt x="21903993" y="807638"/>
                  </a:lnTo>
                  <a:lnTo>
                    <a:pt x="21903993" y="17573"/>
                  </a:lnTo>
                  <a:lnTo>
                    <a:pt x="21917171" y="17573"/>
                  </a:lnTo>
                  <a:lnTo>
                    <a:pt x="21917171" y="35145"/>
                  </a:lnTo>
                  <a:lnTo>
                    <a:pt x="13178" y="35145"/>
                  </a:lnTo>
                  <a:close/>
                </a:path>
              </a:pathLst>
            </a:custGeom>
            <a:solidFill>
              <a:srgbClr val="41719C"/>
            </a:solidFill>
            <a:ln w="12700">
              <a:solidFill>
                <a:srgbClr val="000000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1930366" cy="882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nternational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onference on </a:t>
              </a:r>
              <a:r>
                <a:rPr lang="en-US" sz="2700" b="1">
                  <a:solidFill>
                    <a:srgbClr val="FF313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ustainable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echnologies &amp;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ciences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225628" y="0"/>
            <a:ext cx="2033672" cy="1711939"/>
          </a:xfrm>
          <a:custGeom>
            <a:avLst/>
            <a:gdLst/>
            <a:ahLst/>
            <a:cxnLst/>
            <a:rect l="l" t="t" r="r" b="b"/>
            <a:pathLst>
              <a:path w="2033672" h="1711939">
                <a:moveTo>
                  <a:pt x="0" y="0"/>
                </a:moveTo>
                <a:lnTo>
                  <a:pt x="2033672" y="0"/>
                </a:lnTo>
                <a:lnTo>
                  <a:pt x="2033672" y="1711939"/>
                </a:lnTo>
                <a:lnTo>
                  <a:pt x="0" y="17119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55" r="-395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11525" y="-41049"/>
            <a:ext cx="1755089" cy="1794037"/>
          </a:xfrm>
          <a:custGeom>
            <a:avLst/>
            <a:gdLst/>
            <a:ahLst/>
            <a:cxnLst/>
            <a:rect l="l" t="t" r="r" b="b"/>
            <a:pathLst>
              <a:path w="1755089" h="1794037">
                <a:moveTo>
                  <a:pt x="0" y="0"/>
                </a:moveTo>
                <a:lnTo>
                  <a:pt x="1755089" y="0"/>
                </a:lnTo>
                <a:lnTo>
                  <a:pt x="1755089" y="1794037"/>
                </a:lnTo>
                <a:lnTo>
                  <a:pt x="0" y="1794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938793" y="180975"/>
            <a:ext cx="368611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0"/>
              </a:lnSpc>
              <a:spcBef>
                <a:spcPct val="0"/>
              </a:spcBef>
            </a:pPr>
            <a:r>
              <a:rPr lang="en-US" sz="5358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ICSTS 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4784" y="9730096"/>
            <a:ext cx="9682162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ICSTS 2025                                                                         4</a:t>
            </a:r>
            <a:r>
              <a:rPr lang="en-IN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 to 6 </a:t>
            </a:r>
            <a:r>
              <a:rPr lang="en-US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 December 2025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517425" y="9568171"/>
            <a:ext cx="956883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-19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#/#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1525" y="1752939"/>
            <a:ext cx="16447775" cy="618883"/>
            <a:chOff x="0" y="0"/>
            <a:chExt cx="21930366" cy="825178"/>
          </a:xfrm>
        </p:grpSpPr>
        <p:sp>
          <p:nvSpPr>
            <p:cNvPr id="3" name="Freeform 3"/>
            <p:cNvSpPr/>
            <p:nvPr/>
          </p:nvSpPr>
          <p:spPr>
            <a:xfrm>
              <a:off x="13178" y="17573"/>
              <a:ext cx="21903993" cy="790065"/>
            </a:xfrm>
            <a:custGeom>
              <a:avLst/>
              <a:gdLst/>
              <a:ahLst/>
              <a:cxnLst/>
              <a:rect l="l" t="t" r="r" b="b"/>
              <a:pathLst>
                <a:path w="21903993" h="790065">
                  <a:moveTo>
                    <a:pt x="0" y="0"/>
                  </a:moveTo>
                  <a:lnTo>
                    <a:pt x="21903993" y="0"/>
                  </a:lnTo>
                  <a:lnTo>
                    <a:pt x="21903993" y="790065"/>
                  </a:lnTo>
                  <a:lnTo>
                    <a:pt x="0" y="790065"/>
                  </a:lnTo>
                  <a:close/>
                </a:path>
              </a:pathLst>
            </a:custGeom>
            <a:solidFill>
              <a:srgbClr val="5B9BD5"/>
            </a:solidFill>
            <a:ln w="12700">
              <a:solidFill>
                <a:srgbClr val="000000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1930348" cy="825202"/>
            </a:xfrm>
            <a:custGeom>
              <a:avLst/>
              <a:gdLst/>
              <a:ahLst/>
              <a:cxnLst/>
              <a:rect l="l" t="t" r="r" b="b"/>
              <a:pathLst>
                <a:path w="21930348" h="825202">
                  <a:moveTo>
                    <a:pt x="13178" y="0"/>
                  </a:moveTo>
                  <a:lnTo>
                    <a:pt x="21917171" y="0"/>
                  </a:lnTo>
                  <a:cubicBezTo>
                    <a:pt x="21924420" y="0"/>
                    <a:pt x="21930348" y="7908"/>
                    <a:pt x="21930348" y="17573"/>
                  </a:cubicBezTo>
                  <a:lnTo>
                    <a:pt x="21930348" y="807638"/>
                  </a:lnTo>
                  <a:cubicBezTo>
                    <a:pt x="21930348" y="817303"/>
                    <a:pt x="21924420" y="825202"/>
                    <a:pt x="21917171" y="825202"/>
                  </a:cubicBezTo>
                  <a:lnTo>
                    <a:pt x="13178" y="825202"/>
                  </a:lnTo>
                  <a:cubicBezTo>
                    <a:pt x="5930" y="825202"/>
                    <a:pt x="0" y="817303"/>
                    <a:pt x="0" y="807638"/>
                  </a:cubicBezTo>
                  <a:lnTo>
                    <a:pt x="0" y="17573"/>
                  </a:lnTo>
                  <a:cubicBezTo>
                    <a:pt x="0" y="7908"/>
                    <a:pt x="5930" y="0"/>
                    <a:pt x="13178" y="0"/>
                  </a:cubicBezTo>
                  <a:moveTo>
                    <a:pt x="13178" y="35145"/>
                  </a:moveTo>
                  <a:lnTo>
                    <a:pt x="13178" y="17573"/>
                  </a:lnTo>
                  <a:lnTo>
                    <a:pt x="26356" y="17573"/>
                  </a:lnTo>
                  <a:lnTo>
                    <a:pt x="26356" y="807638"/>
                  </a:lnTo>
                  <a:lnTo>
                    <a:pt x="13178" y="807638"/>
                  </a:lnTo>
                  <a:lnTo>
                    <a:pt x="13178" y="790065"/>
                  </a:lnTo>
                  <a:lnTo>
                    <a:pt x="21917171" y="790065"/>
                  </a:lnTo>
                  <a:lnTo>
                    <a:pt x="21917171" y="807638"/>
                  </a:lnTo>
                  <a:lnTo>
                    <a:pt x="21903993" y="807638"/>
                  </a:lnTo>
                  <a:lnTo>
                    <a:pt x="21903993" y="17573"/>
                  </a:lnTo>
                  <a:lnTo>
                    <a:pt x="21917171" y="17573"/>
                  </a:lnTo>
                  <a:lnTo>
                    <a:pt x="21917171" y="35145"/>
                  </a:lnTo>
                  <a:lnTo>
                    <a:pt x="13178" y="35145"/>
                  </a:lnTo>
                  <a:close/>
                </a:path>
              </a:pathLst>
            </a:custGeom>
            <a:solidFill>
              <a:srgbClr val="41719C"/>
            </a:solidFill>
            <a:ln w="12700">
              <a:solidFill>
                <a:srgbClr val="000000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1930366" cy="8823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nternational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onference on </a:t>
              </a:r>
              <a:r>
                <a:rPr lang="en-US" sz="2700" b="1">
                  <a:solidFill>
                    <a:srgbClr val="FF3131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ustainable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echnologies &amp; </a:t>
              </a:r>
              <a:r>
                <a:rPr lang="en-US" sz="2700" b="1">
                  <a:solidFill>
                    <a:srgbClr val="FF000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</a:t>
              </a: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ciences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5225628" y="0"/>
            <a:ext cx="2033672" cy="1711939"/>
          </a:xfrm>
          <a:custGeom>
            <a:avLst/>
            <a:gdLst/>
            <a:ahLst/>
            <a:cxnLst/>
            <a:rect l="l" t="t" r="r" b="b"/>
            <a:pathLst>
              <a:path w="2033672" h="1711939">
                <a:moveTo>
                  <a:pt x="0" y="0"/>
                </a:moveTo>
                <a:lnTo>
                  <a:pt x="2033672" y="0"/>
                </a:lnTo>
                <a:lnTo>
                  <a:pt x="2033672" y="1711939"/>
                </a:lnTo>
                <a:lnTo>
                  <a:pt x="0" y="17119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55" r="-395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11525" y="-41049"/>
            <a:ext cx="1755089" cy="1794037"/>
          </a:xfrm>
          <a:custGeom>
            <a:avLst/>
            <a:gdLst/>
            <a:ahLst/>
            <a:cxnLst/>
            <a:rect l="l" t="t" r="r" b="b"/>
            <a:pathLst>
              <a:path w="1755089" h="1794037">
                <a:moveTo>
                  <a:pt x="0" y="0"/>
                </a:moveTo>
                <a:lnTo>
                  <a:pt x="1755089" y="0"/>
                </a:lnTo>
                <a:lnTo>
                  <a:pt x="1755089" y="1794037"/>
                </a:lnTo>
                <a:lnTo>
                  <a:pt x="0" y="17940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938793" y="180975"/>
            <a:ext cx="368611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0"/>
              </a:lnSpc>
              <a:spcBef>
                <a:spcPct val="0"/>
              </a:spcBef>
            </a:pPr>
            <a:r>
              <a:rPr lang="en-US" sz="5358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ICSTS 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4784" y="9730096"/>
            <a:ext cx="9682162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ICSTS 2025                                                                         4</a:t>
            </a:r>
            <a:r>
              <a:rPr lang="en-IN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 to 6 </a:t>
            </a:r>
            <a:r>
              <a:rPr lang="en-US" sz="2400" dirty="0">
                <a:solidFill>
                  <a:srgbClr val="828282"/>
                </a:solidFill>
                <a:latin typeface="Calibri (MS)"/>
                <a:ea typeface="Calibri (MS)"/>
                <a:cs typeface="Calibri (MS)"/>
                <a:sym typeface="Calibri (MS)"/>
              </a:rPr>
              <a:t> December 2025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517425" y="9568171"/>
            <a:ext cx="956883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  <a:spcBef>
                <a:spcPct val="0"/>
              </a:spcBef>
            </a:pPr>
            <a:r>
              <a:rPr lang="en-US" sz="2500" spc="-19">
                <a:solidFill>
                  <a:srgbClr val="000000"/>
                </a:solidFill>
                <a:latin typeface="Doulos"/>
                <a:ea typeface="Doulos"/>
                <a:cs typeface="Doulos"/>
                <a:sym typeface="Doulos"/>
              </a:rPr>
              <a:t>#/#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INSPIRE 2025 PPT Template.pptx</dc:title>
  <cp:lastModifiedBy>Rugmini Sai</cp:lastModifiedBy>
  <cp:revision>2</cp:revision>
  <dcterms:created xsi:type="dcterms:W3CDTF">2006-08-16T00:00:00Z</dcterms:created>
  <dcterms:modified xsi:type="dcterms:W3CDTF">2025-12-02T08:50:58Z</dcterms:modified>
  <dc:identifier>DAG6V-bdOus</dc:identifier>
</cp:coreProperties>
</file>